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6" r:id="rId2"/>
    <p:sldId id="293" r:id="rId3"/>
    <p:sldId id="294" r:id="rId4"/>
    <p:sldId id="296" r:id="rId5"/>
    <p:sldId id="329" r:id="rId6"/>
    <p:sldId id="328" r:id="rId7"/>
    <p:sldId id="325" r:id="rId8"/>
    <p:sldId id="326" r:id="rId9"/>
    <p:sldId id="327" r:id="rId10"/>
    <p:sldId id="300" r:id="rId11"/>
    <p:sldId id="330" r:id="rId12"/>
    <p:sldId id="311" r:id="rId13"/>
    <p:sldId id="302" r:id="rId14"/>
    <p:sldId id="349" r:id="rId15"/>
    <p:sldId id="350" r:id="rId16"/>
    <p:sldId id="333" r:id="rId17"/>
    <p:sldId id="332" r:id="rId18"/>
    <p:sldId id="313" r:id="rId19"/>
    <p:sldId id="336" r:id="rId20"/>
    <p:sldId id="337" r:id="rId21"/>
    <p:sldId id="348" r:id="rId22"/>
    <p:sldId id="352" r:id="rId23"/>
    <p:sldId id="351" r:id="rId24"/>
    <p:sldId id="353" r:id="rId25"/>
    <p:sldId id="335" r:id="rId26"/>
    <p:sldId id="314" r:id="rId27"/>
    <p:sldId id="338" r:id="rId28"/>
    <p:sldId id="339" r:id="rId29"/>
    <p:sldId id="318" r:id="rId30"/>
    <p:sldId id="340" r:id="rId31"/>
    <p:sldId id="341" r:id="rId32"/>
    <p:sldId id="315" r:id="rId33"/>
    <p:sldId id="342" r:id="rId34"/>
    <p:sldId id="343" r:id="rId35"/>
    <p:sldId id="316" r:id="rId36"/>
    <p:sldId id="344" r:id="rId37"/>
    <p:sldId id="345" r:id="rId38"/>
    <p:sldId id="317" r:id="rId39"/>
    <p:sldId id="346" r:id="rId40"/>
    <p:sldId id="347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62" d="100"/>
          <a:sy n="62" d="100"/>
        </p:scale>
        <p:origin x="-49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42379-F32E-4BC1-A8DD-ABECB6A8471A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3EB73ADC-91A2-4755-A017-F63868FA00AA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TK141</a:t>
          </a:r>
          <a:endParaRPr lang="en-MY" dirty="0"/>
        </a:p>
      </dgm:t>
    </dgm:pt>
    <dgm:pt modelId="{AFCA9E99-CC9C-4632-A3D0-783E3D89760B}" type="parTrans" cxnId="{64356BE2-D1F2-43DF-A22E-DE3EA5043D4A}">
      <dgm:prSet/>
      <dgm:spPr/>
      <dgm:t>
        <a:bodyPr/>
        <a:lstStyle/>
        <a:p>
          <a:endParaRPr lang="en-MY"/>
        </a:p>
      </dgm:t>
    </dgm:pt>
    <dgm:pt modelId="{1ED6EFE7-680E-43AB-ABD5-E4C4E06B23CD}" type="sibTrans" cxnId="{64356BE2-D1F2-43DF-A22E-DE3EA5043D4A}">
      <dgm:prSet/>
      <dgm:spPr/>
      <dgm:t>
        <a:bodyPr/>
        <a:lstStyle/>
        <a:p>
          <a:endParaRPr lang="en-MY"/>
        </a:p>
      </dgm:t>
    </dgm:pt>
    <dgm:pt modelId="{56353422-18AF-4DDD-BDDB-AA6F06D5E1A2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C330</a:t>
          </a:r>
          <a:endParaRPr lang="en-MY" dirty="0"/>
        </a:p>
      </dgm:t>
    </dgm:pt>
    <dgm:pt modelId="{DA296DDE-D24A-47BA-A675-C3EA204BDBD3}" type="parTrans" cxnId="{8C405267-3151-47A8-AF05-5697BE47B332}">
      <dgm:prSet/>
      <dgm:spPr/>
      <dgm:t>
        <a:bodyPr/>
        <a:lstStyle/>
        <a:p>
          <a:endParaRPr lang="en-MY"/>
        </a:p>
      </dgm:t>
    </dgm:pt>
    <dgm:pt modelId="{C8799A02-496C-4263-89B4-92AB85114D27}" type="sibTrans" cxnId="{8C405267-3151-47A8-AF05-5697BE47B332}">
      <dgm:prSet/>
      <dgm:spPr/>
      <dgm:t>
        <a:bodyPr/>
        <a:lstStyle/>
        <a:p>
          <a:endParaRPr lang="en-MY"/>
        </a:p>
      </dgm:t>
    </dgm:pt>
    <dgm:pt modelId="{4A053AB0-245A-407E-94F0-EB2C29256C76}" type="pres">
      <dgm:prSet presAssocID="{54C42379-F32E-4BC1-A8DD-ABECB6A847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1381D17-BDD8-40FC-BA27-43CF1474E6AE}" type="pres">
      <dgm:prSet presAssocID="{3EB73ADC-91A2-4755-A017-F63868FA00A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386BC7-B972-41AF-BECD-9CFF6C5EE2D7}" type="pres">
      <dgm:prSet presAssocID="{56353422-18AF-4DDD-BDDB-AA6F06D5E1A2}" presName="arrow" presStyleLbl="node1" presStyleIdx="1" presStyleCnt="2" custScaleY="105266" custRadScaleRad="98786" custRadScaleInc="38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B142964-4463-4F1B-9104-13F6EE7A17DC}" type="presOf" srcId="{3EB73ADC-91A2-4755-A017-F63868FA00AA}" destId="{41381D17-BDD8-40FC-BA27-43CF1474E6AE}" srcOrd="0" destOrd="0" presId="urn:microsoft.com/office/officeart/2005/8/layout/arrow5"/>
    <dgm:cxn modelId="{DFF80175-04A5-4FAF-A676-0B7D782121F8}" type="presOf" srcId="{56353422-18AF-4DDD-BDDB-AA6F06D5E1A2}" destId="{29386BC7-B972-41AF-BECD-9CFF6C5EE2D7}" srcOrd="0" destOrd="0" presId="urn:microsoft.com/office/officeart/2005/8/layout/arrow5"/>
    <dgm:cxn modelId="{9AA6486A-4A0B-4F27-92E1-6794B5778B4A}" type="presOf" srcId="{54C42379-F32E-4BC1-A8DD-ABECB6A8471A}" destId="{4A053AB0-245A-407E-94F0-EB2C29256C76}" srcOrd="0" destOrd="0" presId="urn:microsoft.com/office/officeart/2005/8/layout/arrow5"/>
    <dgm:cxn modelId="{64356BE2-D1F2-43DF-A22E-DE3EA5043D4A}" srcId="{54C42379-F32E-4BC1-A8DD-ABECB6A8471A}" destId="{3EB73ADC-91A2-4755-A017-F63868FA00AA}" srcOrd="0" destOrd="0" parTransId="{AFCA9E99-CC9C-4632-A3D0-783E3D89760B}" sibTransId="{1ED6EFE7-680E-43AB-ABD5-E4C4E06B23CD}"/>
    <dgm:cxn modelId="{8C405267-3151-47A8-AF05-5697BE47B332}" srcId="{54C42379-F32E-4BC1-A8DD-ABECB6A8471A}" destId="{56353422-18AF-4DDD-BDDB-AA6F06D5E1A2}" srcOrd="1" destOrd="0" parTransId="{DA296DDE-D24A-47BA-A675-C3EA204BDBD3}" sibTransId="{C8799A02-496C-4263-89B4-92AB85114D27}"/>
    <dgm:cxn modelId="{DB0ADAD6-EBB1-4C90-BFAC-94EEB0E785D7}" type="presParOf" srcId="{4A053AB0-245A-407E-94F0-EB2C29256C76}" destId="{41381D17-BDD8-40FC-BA27-43CF1474E6AE}" srcOrd="0" destOrd="0" presId="urn:microsoft.com/office/officeart/2005/8/layout/arrow5"/>
    <dgm:cxn modelId="{6CD3F308-9652-4848-8D22-88FAE445CCFB}" type="presParOf" srcId="{4A053AB0-245A-407E-94F0-EB2C29256C76}" destId="{29386BC7-B972-41AF-BECD-9CFF6C5EE2D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81D17-BDD8-40FC-BA27-43CF1474E6AE}">
      <dsp:nvSpPr>
        <dsp:cNvPr id="0" name=""/>
        <dsp:cNvSpPr/>
      </dsp:nvSpPr>
      <dsp:spPr>
        <a:xfrm rot="16200000">
          <a:off x="1541" y="588652"/>
          <a:ext cx="3318495" cy="331849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Laporan</a:t>
          </a:r>
          <a:r>
            <a:rPr lang="en-US" sz="3900" kern="1200" dirty="0" smtClean="0"/>
            <a:t> TK141</a:t>
          </a:r>
          <a:endParaRPr lang="en-MY" sz="3900" kern="1200" dirty="0"/>
        </a:p>
      </dsp:txBody>
      <dsp:txXfrm rot="16200000">
        <a:off x="1541" y="588652"/>
        <a:ext cx="3318495" cy="3318495"/>
      </dsp:txXfrm>
    </dsp:sp>
    <dsp:sp modelId="{29386BC7-B972-41AF-BECD-9CFF6C5EE2D7}">
      <dsp:nvSpPr>
        <dsp:cNvPr id="0" name=""/>
        <dsp:cNvSpPr/>
      </dsp:nvSpPr>
      <dsp:spPr>
        <a:xfrm rot="5400000">
          <a:off x="3516371" y="522238"/>
          <a:ext cx="3318495" cy="349324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Laporan</a:t>
          </a:r>
          <a:r>
            <a:rPr lang="en-US" sz="3900" kern="1200" dirty="0" smtClean="0"/>
            <a:t> C330</a:t>
          </a:r>
          <a:endParaRPr lang="en-MY" sz="3900" kern="1200" dirty="0"/>
        </a:p>
      </dsp:txBody>
      <dsp:txXfrm rot="5400000">
        <a:off x="3516371" y="522238"/>
        <a:ext cx="3318495" cy="349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85782E-F6EF-41E4-8824-84FF27379225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A3E593-CA75-48AC-9323-3AA44900E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96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DA507C-4BEF-4D66-8673-912E14CB4B2A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3CB3A1-7D7F-4E75-99AE-57218C426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92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B3A1-7D7F-4E75-99AE-57218C426B7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75BC-A055-4997-8AF1-990FDD8F13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E573-79E9-44F8-B6DF-4778ACA862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44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B48-9AE7-4AFF-AADA-46D7AE326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50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B05C-C8B1-4B07-B33A-C3F800F013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32952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0F1F-1084-484B-A79A-DF5C49ACF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2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2028-AA73-42E4-84B3-FF2AD0437B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2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6AD1-E2DC-4C83-8946-062961C00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7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329-D6F2-48BF-87DF-8371F65115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2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1CB2-AEDA-43BD-96C3-FF463665F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5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0371-9CBF-491C-80F4-5EC1D7799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23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9AEF-EB43-44B8-8C0C-0F5C4E099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06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28E8-6F20-4511-ACD0-50A367E39A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40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3679975"/>
              </p:ext>
            </p:extLst>
          </p:nvPr>
        </p:nvGraphicFramePr>
        <p:xfrm>
          <a:off x="0" y="0"/>
          <a:ext cx="9142412" cy="2286000"/>
        </p:xfrm>
        <a:graphic>
          <a:graphicData uri="http://schemas.openxmlformats.org/presentationml/2006/ole">
            <p:oleObj spid="_x0000_s1114" name="Image" r:id="rId15" imgW="9142857" imgH="3504762" progId="">
              <p:embed/>
            </p:oleObj>
          </a:graphicData>
        </a:graphic>
      </p:graphicFrame>
      <p:pic>
        <p:nvPicPr>
          <p:cNvPr id="9" name="Picture 9" descr="mo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158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49B8-41BC-464D-B0C5-95C4FFB04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791200"/>
            <a:ext cx="9144000" cy="108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092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m.gov.m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A31B-A860-4618-A857-A64DE62C930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Plaque 5"/>
          <p:cNvSpPr/>
          <p:nvPr/>
        </p:nvSpPr>
        <p:spPr>
          <a:xfrm>
            <a:off x="1214414" y="1066800"/>
            <a:ext cx="7015186" cy="4362464"/>
          </a:xfrm>
          <a:prstGeom prst="plaqu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askerville Old Face" pitchFamily="18" charset="0"/>
              </a:rPr>
              <a:t>PANDUAN PENYEDIAAN PENYATA PENYESUAIAN HASIL  SISTEM ETERIMAAN</a:t>
            </a:r>
          </a:p>
        </p:txBody>
      </p:sp>
      <p:pic>
        <p:nvPicPr>
          <p:cNvPr id="13313" name="Picture 1" descr="C:\Users\DELL\Desktop\KIK2011\logo smrt detectiv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09" y="5857892"/>
            <a:ext cx="1000105" cy="71436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8663" y="6039169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Smart Detectives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773832"/>
            <a:ext cx="8229600" cy="1143000"/>
          </a:xfrm>
        </p:spPr>
        <p:txBody>
          <a:bodyPr/>
          <a:lstStyle/>
          <a:p>
            <a:r>
              <a:rPr lang="en-US" dirty="0" smtClean="0"/>
              <a:t>BANDINGKAN BAKI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070781330"/>
              </p:ext>
            </p:extLst>
          </p:nvPr>
        </p:nvGraphicFramePr>
        <p:xfrm>
          <a:off x="1066800" y="1600200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5929330"/>
            <a:ext cx="1024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  <a:latin typeface="Tahoma" pitchFamily="34" charset="0"/>
              </a:rPr>
              <a:t>N</a:t>
            </a:r>
            <a:r>
              <a:rPr lang="en-US" sz="2800" b="1" u="sng" dirty="0" smtClean="0">
                <a:solidFill>
                  <a:srgbClr val="CC0000"/>
                </a:solidFill>
                <a:latin typeface="Tahoma" pitchFamily="34" charset="0"/>
              </a:rPr>
              <a:t>o</a:t>
            </a:r>
            <a:r>
              <a:rPr lang="en-US" sz="2800" b="1" dirty="0" smtClean="0">
                <a:solidFill>
                  <a:srgbClr val="CC0000"/>
                </a:solidFill>
                <a:latin typeface="Tahoma" pitchFamily="34" charset="0"/>
              </a:rPr>
              <a:t>.2</a:t>
            </a:r>
            <a:endParaRPr lang="en-US" sz="2800" b="1" dirty="0">
              <a:solidFill>
                <a:srgbClr val="CC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7095" t="26942" r="4327" b="39259"/>
          <a:stretch>
            <a:fillRect/>
          </a:stretch>
        </p:blipFill>
        <p:spPr bwMode="auto">
          <a:xfrm>
            <a:off x="1043608" y="1412776"/>
            <a:ext cx="75608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1428736"/>
            <a:ext cx="7560840" cy="4160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Oval 5"/>
          <p:cNvSpPr/>
          <p:nvPr/>
        </p:nvSpPr>
        <p:spPr>
          <a:xfrm>
            <a:off x="7956376" y="515719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3923928" y="270892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9134" t="9936" r="18750" b="179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01024" y="3429000"/>
            <a:ext cx="91440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32" y="-24"/>
            <a:ext cx="9144000" cy="6858000"/>
          </a:xfrm>
          <a:prstGeom prst="rect">
            <a:avLst/>
          </a:prstGeom>
          <a:noFill/>
          <a:ln w="1174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539552" y="1556792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503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88" y="642918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JIKA SAMA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1971" t="21955" r="28365" b="15945"/>
          <a:stretch>
            <a:fillRect/>
          </a:stretch>
        </p:blipFill>
        <p:spPr>
          <a:xfrm>
            <a:off x="4788024" y="2000240"/>
            <a:ext cx="2928958" cy="36433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4930" y="185736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68938" y="4993431"/>
            <a:ext cx="883382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TK190</a:t>
            </a:r>
            <a:endParaRPr lang="en-US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386" y="187560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851921" y="3307631"/>
            <a:ext cx="5040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pic>
        <p:nvPicPr>
          <p:cNvPr id="13" name="Picture 3" descr="H:\format c has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808312" cy="3744416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55776" y="1988840"/>
            <a:ext cx="8833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Format C</a:t>
            </a:r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0" grpId="0"/>
      <p:bldP spid="15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88" y="642918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JIKA SAMA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164288" y="3573016"/>
            <a:ext cx="569224" cy="288032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7884368" y="3140968"/>
          <a:ext cx="962356" cy="880375"/>
        </p:xfrm>
        <a:graphic>
          <a:graphicData uri="http://schemas.openxmlformats.org/presentationml/2006/ole">
            <p:oleObj spid="_x0000_s37891" name="Bitmap Image" r:id="rId4" imgW="2600000" imgH="2324424" progId="PBrush">
              <p:embed/>
            </p:oleObj>
          </a:graphicData>
        </a:graphic>
      </p:graphicFrame>
      <p:pic>
        <p:nvPicPr>
          <p:cNvPr id="11" name="Picture 2" descr="F:\2012-05-16\scan0021.JPG"/>
          <p:cNvPicPr>
            <a:picLocks noChangeAspect="1" noChangeArrowheads="1"/>
          </p:cNvPicPr>
          <p:nvPr/>
        </p:nvPicPr>
        <p:blipFill>
          <a:blip r:embed="rId5" cstate="print"/>
          <a:srcRect l="3480"/>
          <a:stretch>
            <a:fillRect/>
          </a:stretch>
        </p:blipFill>
        <p:spPr bwMode="auto">
          <a:xfrm>
            <a:off x="4211960" y="1916832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067944" y="184482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20395199">
            <a:off x="6026429" y="3162059"/>
            <a:ext cx="1008112" cy="2616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Surat</a:t>
            </a:r>
            <a:r>
              <a:rPr lang="en-US" sz="11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1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Litup</a:t>
            </a:r>
            <a:endParaRPr lang="en-US" sz="11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914" y="184482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27328" t="37225" r="14203" b="21409"/>
          <a:stretch>
            <a:fillRect/>
          </a:stretch>
        </p:blipFill>
        <p:spPr bwMode="auto">
          <a:xfrm>
            <a:off x="504057" y="1916832"/>
            <a:ext cx="28438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563888" y="3307631"/>
            <a:ext cx="5040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392474" y="2420888"/>
            <a:ext cx="883382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TK191</a:t>
            </a:r>
            <a:endParaRPr lang="en-US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18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H:\format c h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6016" y="116632"/>
            <a:ext cx="273630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JABATAN PERANGKAAN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52320" y="836712"/>
            <a:ext cx="129614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APRIL  2013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68144" y="1311151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223113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7704" y="1340768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65496" y="71046"/>
            <a:ext cx="1143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Format C</a:t>
            </a:r>
            <a:endParaRPr lang="en-US" sz="11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180528" y="2463279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55576" y="249289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73106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7704" y="253528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07704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04048" y="249289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253528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5,476.00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067944" y="249289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5,476.00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5576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74201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180528" y="289532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31840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30,059.11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067944" y="289532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30,059.11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4048" y="289532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610944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Iskandar</a:t>
            </a:r>
            <a:r>
              <a:rPr lang="en-US" sz="2400" dirty="0" smtClean="0">
                <a:solidFill>
                  <a:srgbClr val="FF0000"/>
                </a:solidFill>
                <a:latin typeface="Kunstler Script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Zulkarnain</a:t>
            </a:r>
            <a:endParaRPr lang="en-US" sz="24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403648" y="6263734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ISKANDAR BIN ZULKARNAIN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59632" y="6479758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PENOLONG PENGARAH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67744" y="5373216"/>
            <a:ext cx="259228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1428736"/>
            <a:ext cx="5256584" cy="394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5104" t="18042" r="25521" b="49583"/>
          <a:stretch>
            <a:fillRect/>
          </a:stretch>
        </p:blipFill>
        <p:spPr bwMode="auto">
          <a:xfrm>
            <a:off x="2555776" y="1700808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1971" t="21955" r="28365" b="159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7158" y="364331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Iskandar</a:t>
            </a:r>
            <a:r>
              <a:rPr lang="en-US" sz="2400" dirty="0" smtClean="0">
                <a:solidFill>
                  <a:srgbClr val="FF0000"/>
                </a:solidFill>
                <a:latin typeface="Kunstler Script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Zulkarnain</a:t>
            </a:r>
            <a:endParaRPr lang="en-US" sz="24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600" y="5759678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ISKANDAR BIN ZULKARNAIN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7584" y="5960313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PENOLONG PENGARAH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67744" y="5589240"/>
            <a:ext cx="288032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/>
          <a:lstStyle/>
          <a:p>
            <a:r>
              <a:rPr lang="en-US" dirty="0" smtClean="0"/>
              <a:t>PERSEDIAAN LAPORAN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617813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TK141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C330</a:t>
            </a:r>
          </a:p>
          <a:p>
            <a:endParaRPr lang="en-MY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58" y="5929330"/>
            <a:ext cx="101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Tahoma" pitchFamily="34" charset="0"/>
              </a:rPr>
              <a:t>N</a:t>
            </a:r>
            <a:r>
              <a:rPr lang="en-US" sz="2800" b="1" u="sng" dirty="0">
                <a:solidFill>
                  <a:srgbClr val="CC0000"/>
                </a:solidFill>
                <a:latin typeface="Tahoma" pitchFamily="34" charset="0"/>
              </a:rPr>
              <a:t>o</a:t>
            </a:r>
            <a:r>
              <a:rPr lang="en-US" sz="2800" b="1" dirty="0">
                <a:solidFill>
                  <a:srgbClr val="CC0000"/>
                </a:solidFill>
                <a:latin typeface="Tahoma" pitchFamily="34" charset="0"/>
              </a:rPr>
              <a:t>.1</a:t>
            </a:r>
          </a:p>
        </p:txBody>
      </p:sp>
    </p:spTree>
    <p:extLst>
      <p:ext uri="{BB962C8B-B14F-4D97-AF65-F5344CB8AC3E}">
        <p14:creationId xmlns:p14="http://schemas.microsoft.com/office/powerpoint/2010/main" xmlns="" val="22820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9263" t="12834" r="23237" b="50000"/>
          <a:stretch>
            <a:fillRect/>
          </a:stretch>
        </p:blipFill>
        <p:spPr>
          <a:xfrm>
            <a:off x="1979712" y="1700808"/>
            <a:ext cx="6048672" cy="3384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1428736"/>
            <a:ext cx="5760640" cy="4016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28" t="37225" r="14203" b="21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9264923">
            <a:off x="6831889" y="1100679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TK191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5589240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72400" y="2708920"/>
            <a:ext cx="914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7956376" y="6021288"/>
            <a:ext cx="1115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88" y="642918"/>
            <a:ext cx="3442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JIKA BERBEZA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1971" t="21955" r="28365" b="15945"/>
          <a:stretch>
            <a:fillRect/>
          </a:stretch>
        </p:blipFill>
        <p:spPr>
          <a:xfrm>
            <a:off x="4788024" y="2000240"/>
            <a:ext cx="2928958" cy="36433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4930" y="185736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68938" y="4993431"/>
            <a:ext cx="883382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TK190</a:t>
            </a:r>
            <a:endParaRPr lang="en-US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386" y="1875604"/>
            <a:ext cx="2928958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851921" y="3307631"/>
            <a:ext cx="5040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pic>
        <p:nvPicPr>
          <p:cNvPr id="13" name="Picture 3" descr="H:\format c has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808312" cy="3744416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55776" y="1988840"/>
            <a:ext cx="8833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Format C</a:t>
            </a:r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0" grpId="0"/>
      <p:bldP spid="15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88" y="642918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JIKA BERBEZA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6876256" y="3429000"/>
            <a:ext cx="792088" cy="36004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7740352" y="2828722"/>
          <a:ext cx="1143008" cy="1176342"/>
        </p:xfrm>
        <a:graphic>
          <a:graphicData uri="http://schemas.openxmlformats.org/presentationml/2006/ole">
            <p:oleObj spid="_x0000_s38915" name="Bitmap Image" r:id="rId4" imgW="2600000" imgH="2324424" progId="PBrush">
              <p:embed/>
            </p:oleObj>
          </a:graphicData>
        </a:graphic>
      </p:graphicFrame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132131" y="2428868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584" y="1412776"/>
            <a:ext cx="230425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932040" y="3212976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  <a:latin typeface="Arial" charset="0"/>
              </a:rPr>
              <a:t>+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23928" y="1412776"/>
            <a:ext cx="2714644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2" name="Picture 2" descr="F:\2012-05-16\scan0021.JPG"/>
          <p:cNvPicPr>
            <a:picLocks noChangeAspect="1" noChangeArrowheads="1"/>
          </p:cNvPicPr>
          <p:nvPr/>
        </p:nvPicPr>
        <p:blipFill>
          <a:blip r:embed="rId5" cstate="print"/>
          <a:srcRect l="3480"/>
          <a:stretch>
            <a:fillRect/>
          </a:stretch>
        </p:blipFill>
        <p:spPr bwMode="auto">
          <a:xfrm>
            <a:off x="4211960" y="393305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4085614" y="3861048"/>
            <a:ext cx="2214578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20850865">
            <a:off x="5378783" y="4687190"/>
            <a:ext cx="1008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Surat</a:t>
            </a:r>
            <a:r>
              <a:rPr lang="en-US" sz="1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Litup</a:t>
            </a:r>
            <a:endParaRPr lang="en-US" sz="1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6" cstate="print"/>
          <a:srcRect l="19952" t="17949" r="17548" b="23958"/>
          <a:stretch>
            <a:fillRect/>
          </a:stretch>
        </p:blipFill>
        <p:spPr>
          <a:xfrm>
            <a:off x="899592" y="1556792"/>
            <a:ext cx="2160240" cy="2376264"/>
          </a:xfrm>
          <a:prstGeom prst="rect">
            <a:avLst/>
          </a:prstGeom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51720" y="1916832"/>
            <a:ext cx="1143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TK191</a:t>
            </a:r>
            <a:endParaRPr lang="en-US" sz="11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7" cstate="print"/>
          <a:srcRect l="28365" t="15945" r="24759" b="50000"/>
          <a:stretch>
            <a:fillRect/>
          </a:stretch>
        </p:blipFill>
        <p:spPr>
          <a:xfrm>
            <a:off x="3995936" y="1501908"/>
            <a:ext cx="2520280" cy="1711068"/>
          </a:xfrm>
          <a:prstGeom prst="rect">
            <a:avLst/>
          </a:prstGeom>
        </p:spPr>
      </p:pic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580112" y="1902024"/>
            <a:ext cx="11430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TK192</a:t>
            </a:r>
            <a:endParaRPr lang="en-US" sz="9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8" cstate="print"/>
          <a:srcRect l="29006" t="15776" r="26015" b="55882"/>
          <a:stretch>
            <a:fillRect/>
          </a:stretch>
        </p:blipFill>
        <p:spPr>
          <a:xfrm>
            <a:off x="3995936" y="1484784"/>
            <a:ext cx="2520280" cy="1656184"/>
          </a:xfrm>
          <a:prstGeom prst="rect">
            <a:avLst/>
          </a:prstGeom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661240" y="1772816"/>
            <a:ext cx="11430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TK193</a:t>
            </a:r>
            <a:endParaRPr lang="en-US" sz="9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9" cstate="print"/>
          <a:srcRect l="28365" t="15945" r="24759" b="56010"/>
          <a:stretch>
            <a:fillRect/>
          </a:stretch>
        </p:blipFill>
        <p:spPr>
          <a:xfrm>
            <a:off x="3995936" y="1484784"/>
            <a:ext cx="2557518" cy="1630534"/>
          </a:xfrm>
          <a:prstGeom prst="rect">
            <a:avLst/>
          </a:prstGeom>
        </p:spPr>
      </p:pic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580112" y="1686000"/>
            <a:ext cx="11430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TK194</a:t>
            </a:r>
            <a:endParaRPr lang="en-US" sz="9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10" cstate="print"/>
          <a:srcRect l="28365" t="15881" r="24759" b="56010"/>
          <a:stretch>
            <a:fillRect/>
          </a:stretch>
        </p:blipFill>
        <p:spPr>
          <a:xfrm>
            <a:off x="3995936" y="1484784"/>
            <a:ext cx="2520280" cy="1728192"/>
          </a:xfrm>
          <a:prstGeom prst="rect">
            <a:avLst/>
          </a:prstGeom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580112" y="1686000"/>
            <a:ext cx="11430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TK195</a:t>
            </a:r>
            <a:endParaRPr lang="en-US" sz="9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6" grpId="0" animBg="1"/>
      <p:bldP spid="25" grpId="0"/>
      <p:bldP spid="33" grpId="0" animBg="1"/>
      <p:bldP spid="40" grpId="0" animBg="1"/>
      <p:bldP spid="43" grpId="0"/>
      <p:bldP spid="42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H:\format c h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4008" y="116632"/>
            <a:ext cx="273630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JABATAN PERANGKAAN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52320" y="836712"/>
            <a:ext cx="122413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APRIL 2013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68144" y="1311151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223113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7704" y="1340768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65496" y="71046"/>
            <a:ext cx="1143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Format C</a:t>
            </a:r>
            <a:endParaRPr lang="en-US" sz="11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180528" y="2463279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55576" y="249289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73106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7704" y="253528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07704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68144" y="2420888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253528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9,500.00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067944" y="249289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10,000.00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5576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74201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180528" y="2895327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59832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70.00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067944" y="2924944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140.00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868144" y="2852936"/>
            <a:ext cx="100811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</a:p>
          <a:p>
            <a:pPr algn="ctr"/>
            <a:endParaRPr lang="en-US" sz="1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610944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Iskandar</a:t>
            </a:r>
            <a:r>
              <a:rPr lang="en-US" sz="2400" dirty="0" smtClean="0">
                <a:solidFill>
                  <a:srgbClr val="FF0000"/>
                </a:solidFill>
                <a:latin typeface="Kunstler Script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Zulkarnain</a:t>
            </a:r>
            <a:endParaRPr lang="en-US" sz="24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403648" y="6263734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ISKANDAR BIN ZULKARNAIN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59632" y="6479758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PENOLONG PENGARAH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1971" t="21955" r="28365" b="159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7158" y="3933056"/>
            <a:ext cx="5000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Iskandar</a:t>
            </a:r>
            <a:r>
              <a:rPr lang="en-US" sz="2400" dirty="0" smtClean="0">
                <a:solidFill>
                  <a:srgbClr val="FF0000"/>
                </a:solidFill>
                <a:latin typeface="Kunstler Script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unstler Script" pitchFamily="66" charset="0"/>
              </a:rPr>
              <a:t>Zulkarnain</a:t>
            </a:r>
            <a:endParaRPr lang="en-US" sz="24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600" y="5759678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ISKANDAR BIN ZULKARNAIN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7584" y="5960313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PENOLONG PENGARAH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9952" t="17949" r="17548" b="239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9264923">
            <a:off x="6831889" y="1100679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TK191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5589240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94104" y="2636912"/>
            <a:ext cx="914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8028384" y="5805264"/>
            <a:ext cx="914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67744" y="5733256"/>
            <a:ext cx="496855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1026" t="14171" r="19391" b="39037"/>
          <a:stretch>
            <a:fillRect/>
          </a:stretch>
        </p:blipFill>
        <p:spPr>
          <a:xfrm>
            <a:off x="1979712" y="1556792"/>
            <a:ext cx="5760640" cy="3672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1428736"/>
            <a:ext cx="6048672" cy="4088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8365" t="15945" r="24759" b="50000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19264923">
            <a:off x="6562681" y="2366698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TK192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699792" y="5754960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341784"/>
            <a:ext cx="8229600" cy="1143000"/>
          </a:xfrm>
        </p:spPr>
        <p:txBody>
          <a:bodyPr/>
          <a:lstStyle/>
          <a:p>
            <a:r>
              <a:rPr lang="en-US" dirty="0" smtClean="0"/>
              <a:t>LAPORAN TK141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pungutan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kemaskini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auto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eTerimaan</a:t>
            </a:r>
            <a:endParaRPr lang="en-US" dirty="0" smtClean="0"/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67744" y="5949280"/>
            <a:ext cx="496855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1026" t="15241" r="18109" b="37968"/>
          <a:stretch>
            <a:fillRect/>
          </a:stretch>
        </p:blipFill>
        <p:spPr>
          <a:xfrm>
            <a:off x="1979712" y="1484784"/>
            <a:ext cx="6048672" cy="3528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1340768"/>
            <a:ext cx="6264696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9006" t="15776" r="26015" b="55882"/>
          <a:stretch>
            <a:fillRect/>
          </a:stretch>
        </p:blipFill>
        <p:spPr>
          <a:xfrm>
            <a:off x="0" y="0"/>
            <a:ext cx="9108504" cy="688538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19264923">
            <a:off x="6562681" y="2366698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TK193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411760" y="5898976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67744" y="6237312"/>
            <a:ext cx="496855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0545" t="14706" r="18910" b="38503"/>
          <a:stretch>
            <a:fillRect/>
          </a:stretch>
        </p:blipFill>
        <p:spPr>
          <a:xfrm>
            <a:off x="1907704" y="1556792"/>
            <a:ext cx="5976664" cy="3456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1340768"/>
            <a:ext cx="6264696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8365" t="15945" r="24759" b="560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19264923">
            <a:off x="6562681" y="2366698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TK194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555776" y="5826968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195736" y="6237312"/>
            <a:ext cx="4968552" cy="404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9263" t="16578" r="16827" b="36631"/>
          <a:stretch>
            <a:fillRect/>
          </a:stretch>
        </p:blipFill>
        <p:spPr>
          <a:xfrm>
            <a:off x="1691680" y="1484784"/>
            <a:ext cx="6192688" cy="396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664" y="1340768"/>
            <a:ext cx="655272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28365" t="15881" r="24759" b="560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9264923">
            <a:off x="6562681" y="2366698"/>
            <a:ext cx="139303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TK195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555776" y="5826968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Iskandar</a:t>
            </a:r>
            <a:r>
              <a:rPr lang="en-US" sz="2400" dirty="0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Rage Italic" pitchFamily="66" charset="0"/>
                <a:ea typeface="Kozuka Gothic Pro R" pitchFamily="34" charset="-128"/>
              </a:rPr>
              <a:t>Zulkarnain</a:t>
            </a:r>
            <a:endParaRPr lang="en-US" sz="2400" dirty="0" smtClean="0">
              <a:solidFill>
                <a:schemeClr val="tx1"/>
              </a:solidFill>
              <a:latin typeface="Rage Italic" pitchFamily="66" charset="0"/>
              <a:ea typeface="Kozuka Gothic Pro R" pitchFamily="34" charset="-128"/>
            </a:endParaRP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ISKANDAR BIN ZULKARNAIN</a:t>
            </a:r>
          </a:p>
          <a:p>
            <a:pPr algn="ctr"/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PENOLONG PENGARAH</a:t>
            </a:r>
          </a:p>
          <a:p>
            <a:pPr algn="ctr"/>
            <a:endParaRPr lang="en-US" sz="1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A31B-A860-4618-A857-A64DE62C930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13313" name="Picture 1" descr="C:\Users\DELL\Desktop\KIK2011\logo smrt detectiv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09" y="5857892"/>
            <a:ext cx="1000105" cy="71436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8663" y="6039169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Smart Detectives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36" name="AutoShape 12" descr="http://t0.gstatic.com/images?q=tbn:ANd9GcRVfAE9oIo0dtH-biXCWdVqSVDvrc1B-KAfo9tufN2Bbxqctz1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AutoShape 14" descr="http://t0.gstatic.com/images?q=tbn:ANd9GcRVfAE9oIo0dtH-biXCWdVqSVDvrc1B-KAfo9tufN2Bbxqctz1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AutoShape 16" descr="http://t0.gstatic.com/images?q=tbn:ANd9GcRVfAE9oIo0dtH-biXCWdVqSVDvrc1B-KAfo9tufN2Bbxqctz1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2" name="AutoShape 18" descr="http://t0.gstatic.com/images?q=tbn:ANd9GcRVfAE9oIo0dtH-biXCWdVqSVDvrc1B-KAfo9tufN2Bbxqctz1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43" name="Picture 19" descr="C:\Documents and Settings\Administrato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640871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3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5529" t="16346" r="7932" b="3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000232" y="4857760"/>
            <a:ext cx="178595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63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A31B-A860-4618-A857-A64DE62C930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13313" name="Picture 1" descr="C:\Users\DELL\Desktop\KIK2011\logo smrt detectiv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09" y="5857892"/>
            <a:ext cx="1000105" cy="71436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8663" y="6039169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Smart Detectives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10" y="1857926"/>
            <a:ext cx="8001056" cy="37856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</a:rPr>
              <a:t>JABATAN AKAUNTAN NEGARA MALAYSIA NEGERI SARAWAK</a:t>
            </a:r>
          </a:p>
          <a:p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Tingkat 6,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Bangunan</a:t>
            </a:r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 TDPT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Haji</a:t>
            </a:r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Bujang</a:t>
            </a:r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Jalan</a:t>
            </a:r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Simpang</a:t>
            </a:r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Tiga</a:t>
            </a:r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93594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</a:rPr>
              <a:t>Kuching</a:t>
            </a:r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Sarawak.</a:t>
            </a:r>
          </a:p>
          <a:p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T : 082 254144</a:t>
            </a: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F : 082 256691</a:t>
            </a:r>
          </a:p>
          <a:p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Portal  : </a:t>
            </a:r>
            <a:r>
              <a:rPr lang="en-US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http://portalpp.anm.gov.my/sarawak</a:t>
            </a:r>
          </a:p>
          <a:p>
            <a:endParaRPr lang="en-US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0066"/>
                </a:solidFill>
                <a:latin typeface="Times New Roman" pitchFamily="18" charset="0"/>
              </a:rPr>
              <a:t>Excellent 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Accounting @ Your Service </a:t>
            </a:r>
            <a:endParaRPr lang="en-US" sz="20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00694" y="785794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CONTACTS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1808" t="8077" r="15193" b="48308"/>
          <a:stretch>
            <a:fillRect/>
          </a:stretch>
        </p:blipFill>
        <p:spPr bwMode="auto">
          <a:xfrm>
            <a:off x="1835696" y="1700808"/>
            <a:ext cx="65527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1720" y="1428736"/>
            <a:ext cx="5760640" cy="394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7095" t="26942" r="4327" b="39259"/>
          <a:stretch>
            <a:fillRect/>
          </a:stretch>
        </p:blipFill>
        <p:spPr bwMode="auto">
          <a:xfrm>
            <a:off x="1043608" y="1412776"/>
            <a:ext cx="75608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1428736"/>
            <a:ext cx="7560840" cy="4160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LAPORAN C330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Perakaunan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mengesahkan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perakaunkan</a:t>
            </a:r>
            <a:r>
              <a:rPr lang="en-US" dirty="0" smtClean="0"/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ePenyata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&amp; </a:t>
            </a:r>
            <a:r>
              <a:rPr lang="en-US" dirty="0" err="1" smtClean="0"/>
              <a:t>Laporan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www.anm.gov.my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3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000" r="8447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2008" y="4005064"/>
            <a:ext cx="3419872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E27A-F67D-4B1B-A282-72F27C42A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9134" t="9936" r="18750" b="179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" y="-24"/>
            <a:ext cx="9144000" cy="6858000"/>
          </a:xfrm>
          <a:prstGeom prst="rect">
            <a:avLst/>
          </a:prstGeom>
          <a:noFill/>
          <a:ln w="1174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50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320</Words>
  <Application>Microsoft Office PowerPoint</Application>
  <PresentationFormat>On-screen Show (4:3)</PresentationFormat>
  <Paragraphs>172</Paragraphs>
  <Slides>40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1_Office Theme</vt:lpstr>
      <vt:lpstr>Image</vt:lpstr>
      <vt:lpstr>Bitmap Image</vt:lpstr>
      <vt:lpstr>Slide 1</vt:lpstr>
      <vt:lpstr>PERSEDIAAN LAPORAN</vt:lpstr>
      <vt:lpstr>LAPORAN TK141</vt:lpstr>
      <vt:lpstr>Slide 4</vt:lpstr>
      <vt:lpstr>Slide 5</vt:lpstr>
      <vt:lpstr>Slide 6</vt:lpstr>
      <vt:lpstr>LAPORAN C330</vt:lpstr>
      <vt:lpstr>Slide 8</vt:lpstr>
      <vt:lpstr>Slide 9</vt:lpstr>
      <vt:lpstr>BANDINGKAN BAKI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Acer Customer</dc:creator>
  <cp:lastModifiedBy>user</cp:lastModifiedBy>
  <cp:revision>186</cp:revision>
  <cp:lastPrinted>2012-12-13T03:12:36Z</cp:lastPrinted>
  <dcterms:created xsi:type="dcterms:W3CDTF">2012-12-13T03:10:37Z</dcterms:created>
  <dcterms:modified xsi:type="dcterms:W3CDTF">2013-07-22T09:17:16Z</dcterms:modified>
</cp:coreProperties>
</file>